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Possible</a:t>
            </a:r>
            <a:r>
              <a:rPr lang="en-US" baseline="0" dirty="0" smtClean="0"/>
              <a:t> Outcomes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Outcomes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5400" cap="flat" cmpd="sng" algn="ctr">
                <a:solidFill>
                  <a:schemeClr val="accent3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Tall - TT</c:v>
                </c:pt>
                <c:pt idx="1">
                  <c:v>Medium - Tt</c:v>
                </c:pt>
                <c:pt idx="2">
                  <c:v>Short - tt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1.0</c:v>
                </c:pt>
                <c:pt idx="1">
                  <c:v>2.0</c:v>
                </c:pt>
                <c:pt idx="2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5757000"/>
        <c:axId val="727693576"/>
      </c:barChart>
      <c:catAx>
        <c:axId val="725757000"/>
        <c:scaling>
          <c:orientation val="minMax"/>
        </c:scaling>
        <c:delete val="0"/>
        <c:axPos val="b"/>
        <c:majorTickMark val="out"/>
        <c:minorTickMark val="none"/>
        <c:tickLblPos val="nextTo"/>
        <c:crossAx val="727693576"/>
        <c:crosses val="autoZero"/>
        <c:auto val="1"/>
        <c:lblAlgn val="ctr"/>
        <c:lblOffset val="100"/>
        <c:noMultiLvlLbl val="0"/>
      </c:catAx>
      <c:valAx>
        <c:axId val="727693576"/>
        <c:scaling>
          <c:orientation val="minMax"/>
          <c:max val="4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25757000"/>
        <c:crosses val="autoZero"/>
        <c:crossBetween val="between"/>
        <c:majorUnit val="1.0"/>
        <c:min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07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8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2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2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1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06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3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39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14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1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5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BD4C4-9410-154B-AF66-BCA4DDBB19A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11C33-E506-A34A-9A1A-A2D9B742F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3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35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80743"/>
              </p:ext>
            </p:extLst>
          </p:nvPr>
        </p:nvGraphicFramePr>
        <p:xfrm>
          <a:off x="3928533" y="1871132"/>
          <a:ext cx="45720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Right Arrow 6"/>
          <p:cNvSpPr/>
          <p:nvPr/>
        </p:nvSpPr>
        <p:spPr>
          <a:xfrm>
            <a:off x="1998133" y="592667"/>
            <a:ext cx="1930400" cy="914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>
            <a:off x="2133599" y="778934"/>
            <a:ext cx="1930400" cy="9144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99694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83730" y="6176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18930" y="6176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17864" y="2531071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17864" y="47324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D99694"/>
                  </a:solidFill>
                  <a:prstDash val="solid"/>
                </a:ln>
                <a:solidFill>
                  <a:srgbClr val="D9969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D99694"/>
                </a:solidFill>
                <a:prstDash val="solid"/>
              </a:ln>
              <a:solidFill>
                <a:srgbClr val="D9969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83730" y="6176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83730" y="6176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18930" y="6176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718930" y="6176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17863" y="2531071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17862" y="2531071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17861" y="47324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D99694"/>
                  </a:solidFill>
                  <a:prstDash val="solid"/>
                </a:ln>
                <a:solidFill>
                  <a:srgbClr val="D9969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D99694"/>
                </a:solidFill>
                <a:prstDash val="solid"/>
              </a:ln>
              <a:solidFill>
                <a:srgbClr val="D9969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17860" y="47324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D99694"/>
                  </a:solidFill>
                  <a:prstDash val="solid"/>
                </a:ln>
                <a:solidFill>
                  <a:srgbClr val="D9969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D99694"/>
                </a:solidFill>
                <a:prstDash val="solid"/>
              </a:ln>
              <a:solidFill>
                <a:srgbClr val="D9969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181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9259E-6 L -0.05382 0.2740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1" y="1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9259E-6 L -0.05382 0.6074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1" y="3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03333 0.2743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1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03333 0.60764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3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0.22586 -0.00463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85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0.48888 -0.0044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44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0.22586 0.00787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85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0.48888 0.0081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44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/>
      <p:bldP spid="10" grpId="0"/>
      <p:bldP spid="11" grpId="0"/>
      <p:bldP spid="12" grpId="0"/>
      <p:bldP spid="18" grpId="0"/>
      <p:bldP spid="18" grpId="1"/>
      <p:bldP spid="19" grpId="0"/>
      <p:bldP spid="19" grpId="1"/>
      <p:bldP spid="21" grpId="0"/>
      <p:bldP spid="21" grpId="1"/>
      <p:bldP spid="22" grpId="0"/>
      <p:bldP spid="2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468378"/>
              </p:ext>
            </p:extLst>
          </p:nvPr>
        </p:nvGraphicFramePr>
        <p:xfrm>
          <a:off x="423333" y="482598"/>
          <a:ext cx="2895600" cy="30226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7800"/>
                <a:gridCol w="1447800"/>
              </a:tblGrid>
              <a:tr h="15113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113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69333" y="2175471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9333" y="7700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38930" y="7700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38930" y="2175471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558ED5"/>
                  </a:solidFill>
                  <a:prstDash val="solid"/>
                </a:ln>
                <a:solidFill>
                  <a:srgbClr val="558ED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558ED5"/>
                </a:solidFill>
                <a:prstDash val="solid"/>
              </a:ln>
              <a:solidFill>
                <a:srgbClr val="558ED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28396" y="2175472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D99694"/>
                  </a:solidFill>
                  <a:prstDash val="solid"/>
                </a:ln>
                <a:solidFill>
                  <a:srgbClr val="D9969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D99694"/>
                </a:solidFill>
                <a:prstDash val="solid"/>
              </a:ln>
              <a:solidFill>
                <a:srgbClr val="D9969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3193" y="2175471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D99694"/>
                  </a:solidFill>
                  <a:prstDash val="solid"/>
                </a:ln>
                <a:solidFill>
                  <a:srgbClr val="D9969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D99694"/>
                </a:solidFill>
                <a:prstDash val="solid"/>
              </a:ln>
              <a:solidFill>
                <a:srgbClr val="D9969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3193" y="7700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D9969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D9969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28396" y="770004"/>
            <a:ext cx="129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D99694"/>
                  </a:solidFill>
                  <a:prstDash val="solid"/>
                </a:ln>
                <a:solidFill>
                  <a:srgbClr val="D9969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endParaRPr lang="en-US" sz="5400" b="1" cap="none" spc="0" dirty="0">
              <a:ln w="12700">
                <a:solidFill>
                  <a:srgbClr val="D99694"/>
                </a:solidFill>
                <a:prstDash val="solid"/>
              </a:ln>
              <a:solidFill>
                <a:srgbClr val="D9969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860131329"/>
              </p:ext>
            </p:extLst>
          </p:nvPr>
        </p:nvGraphicFramePr>
        <p:xfrm>
          <a:off x="3589867" y="2404534"/>
          <a:ext cx="5435600" cy="4258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3"/>
          <p:cNvSpPr/>
          <p:nvPr/>
        </p:nvSpPr>
        <p:spPr>
          <a:xfrm>
            <a:off x="3589867" y="2404534"/>
            <a:ext cx="5435600" cy="42587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15568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Chart bld="seriesEl"/>
        </p:bldSub>
      </p:bldGraphic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24</Words>
  <Application>Microsoft Macintosh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Punnett Squares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Punnett Squares</dc:title>
  <dc:creator>Student</dc:creator>
  <cp:lastModifiedBy>MCS</cp:lastModifiedBy>
  <cp:revision>11</cp:revision>
  <dcterms:created xsi:type="dcterms:W3CDTF">2012-03-15T22:23:29Z</dcterms:created>
  <dcterms:modified xsi:type="dcterms:W3CDTF">2012-03-17T15:01:07Z</dcterms:modified>
</cp:coreProperties>
</file>